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A8C17-AD57-E393-F6DF-3EBB08A377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4ED87C-3D5C-FDE0-672A-137333E60B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B2495-E1AD-960A-AFE3-E45A8F292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25F7-D7F6-4B9E-89E7-D957034F8A0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ABDA9-F2B5-FEC8-7186-A25CC7604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BA7E5-3EC7-BD7E-278F-9A85B3129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60BBD-1A5B-4933-A4BA-343AC87E4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96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AE7EF-F5B9-D648-7FA7-F0890D1CF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F59F7C-0159-6C54-1D9A-1CF51CF2F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41BDB-F1D8-9924-E1D5-3041B24EE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25F7-D7F6-4B9E-89E7-D957034F8A0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CE364-8FFB-700E-48F4-021F2AAAE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6028E-3CA9-6831-5F44-CB5B31A65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60BBD-1A5B-4933-A4BA-343AC87E4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7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613815-481A-2351-776A-350FA729E9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D9027D-43A6-8548-311F-79B35A777C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B56AB-8268-0903-F4F6-030F63632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25F7-D7F6-4B9E-89E7-D957034F8A0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E7F5E-840B-ABFF-CE11-1A9A3490D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66E37-FFE6-785C-EAF5-EE5CC94A6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60BBD-1A5B-4933-A4BA-343AC87E4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4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682E2-7938-B96E-7B75-8ED762374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5D6AF-5C70-C8FC-E8E4-C59CEF20A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529EF-339B-7628-0F3F-790D263C1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25F7-D7F6-4B9E-89E7-D957034F8A0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E935B-788B-FEE4-AFFC-181C8DA24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78272-736F-BF29-7D33-8807E5AFA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60BBD-1A5B-4933-A4BA-343AC87E4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89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D1AC7-8F70-7889-A4D4-87A3E645C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35E7EF-1836-7951-ED23-B42F464C9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AC0DE-241D-B7F3-ADD2-2C2C00BDF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25F7-D7F6-4B9E-89E7-D957034F8A0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B6EAE-AF1F-C1A5-F2CB-B74C05E6F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B0613-C7FA-D911-3BAA-F093FA95C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60BBD-1A5B-4933-A4BA-343AC87E4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684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ADDE3-5891-2D8D-EFEA-3C29E9C64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AD182-99DB-669B-83D2-C054157CEC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51FC03-F8CE-84C6-A38A-37AB051F61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43DF0E-97A7-600E-C1E7-A83DC78C8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25F7-D7F6-4B9E-89E7-D957034F8A0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1FBC08-4A4E-73FF-07B8-B7A4A7A41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9563CF-78B3-9837-6010-82D1DA4E6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60BBD-1A5B-4933-A4BA-343AC87E4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0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E56DC-AAFC-B0C7-A8FD-D56BB0BA6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1EB985-579F-F9E5-D21C-ECD3F2261C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20555D-0A20-4F68-BB63-B8B102EC5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1BC462-6702-470F-1BB2-9FE8ED1BEC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F874BA-796F-D496-61FE-0580CE608E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FEAC0D-76F8-0398-30E6-07B346B0B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25F7-D7F6-4B9E-89E7-D957034F8A0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47AD35-D6B5-A7D9-9706-6BB9A778E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34006E-5730-DB33-C663-EE8CA4E5C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60BBD-1A5B-4933-A4BA-343AC87E4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25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B9114-DFA1-A885-E8C8-517508FE3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DAB6E4-7BFB-4AC6-167F-261E8CA24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25F7-D7F6-4B9E-89E7-D957034F8A0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385E52-F8CA-D46A-556D-3EF9E30E4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31A291-C530-97C1-7062-2841EA15A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60BBD-1A5B-4933-A4BA-343AC87E4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027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5CAA4D-E087-7022-1624-B9518A8A9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25F7-D7F6-4B9E-89E7-D957034F8A0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8D479B-5BFC-5527-276F-573F571EE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82A448-3886-B2C6-77D6-28A3D036B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60BBD-1A5B-4933-A4BA-343AC87E4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05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262C6-73D3-DE93-7AFA-5CA7C8AE8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217D7-593B-BB09-D194-8617460A7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07E4D8-AAFA-F39C-A710-EC01394165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E86764-46CC-B16D-A4B0-19E110E71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25F7-D7F6-4B9E-89E7-D957034F8A0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4B7B5A-11EF-1BE8-E2E1-FC8CAACC6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8FA61-1C81-FDF2-C155-099A7E3B5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60BBD-1A5B-4933-A4BA-343AC87E4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81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5A257-30A8-8E10-E11B-042867913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976413-70E6-AD18-F553-4410CD8619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7AAF59-573B-8F35-541C-6CDD4934B3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030C5D-DE61-EE78-F78C-AAA208134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25F7-D7F6-4B9E-89E7-D957034F8A0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314F14-8A21-C49E-DD61-0F8280007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DE147-AFC6-EA94-3713-83BD89D6E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60BBD-1A5B-4933-A4BA-343AC87E4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23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F898F4-6BD9-C8C9-608E-C2BFA0C2B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95AF33-2E59-1E20-B076-1C06E0C78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99E0C-1E4C-A0C9-1DF8-9A52074163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525F7-D7F6-4B9E-89E7-D957034F8A0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7E2B1-A2E0-3141-E2E2-C2D76A2872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F73A6-013A-44FD-F2A2-D91109E53C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60BBD-1A5B-4933-A4BA-343AC87E4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364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F0DCC61-112D-0603-23F9-2E3C81C3FD41}"/>
              </a:ext>
            </a:extLst>
          </p:cNvPr>
          <p:cNvSpPr/>
          <p:nvPr/>
        </p:nvSpPr>
        <p:spPr>
          <a:xfrm>
            <a:off x="1581150" y="2266950"/>
            <a:ext cx="1266825" cy="742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48V Battery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C313A1-811C-9F14-75C3-3FF507FF17FD}"/>
              </a:ext>
            </a:extLst>
          </p:cNvPr>
          <p:cNvSpPr/>
          <p:nvPr/>
        </p:nvSpPr>
        <p:spPr>
          <a:xfrm>
            <a:off x="3317253" y="2266950"/>
            <a:ext cx="1266825" cy="742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48V Alternator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D0265A-3305-9B0F-2821-503949486F38}"/>
              </a:ext>
            </a:extLst>
          </p:cNvPr>
          <p:cNvSpPr/>
          <p:nvPr/>
        </p:nvSpPr>
        <p:spPr>
          <a:xfrm>
            <a:off x="2515975" y="1048143"/>
            <a:ext cx="1266825" cy="742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48V Fuse Box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C2279D-D35A-5CCE-8599-5F4A0FF027A9}"/>
              </a:ext>
            </a:extLst>
          </p:cNvPr>
          <p:cNvSpPr/>
          <p:nvPr/>
        </p:nvSpPr>
        <p:spPr>
          <a:xfrm>
            <a:off x="6777875" y="1065229"/>
            <a:ext cx="1216058" cy="725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Heater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2F344C4-28D1-E34B-7C9B-FCD212E0C065}"/>
              </a:ext>
            </a:extLst>
          </p:cNvPr>
          <p:cNvSpPr/>
          <p:nvPr/>
        </p:nvSpPr>
        <p:spPr>
          <a:xfrm>
            <a:off x="6372521" y="2188589"/>
            <a:ext cx="2592370" cy="725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EATS</a:t>
            </a:r>
            <a:endParaRPr lang="en-US" dirty="0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DAA497A3-153C-79BE-AE66-EE38F348357A}"/>
              </a:ext>
            </a:extLst>
          </p:cNvPr>
          <p:cNvSpPr/>
          <p:nvPr/>
        </p:nvSpPr>
        <p:spPr>
          <a:xfrm>
            <a:off x="7316773" y="1807589"/>
            <a:ext cx="158683" cy="3809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C690F5B-FFD0-39AD-50B4-9E06003C6C14}"/>
              </a:ext>
            </a:extLst>
          </p:cNvPr>
          <p:cNvCxnSpPr>
            <a:stCxn id="7" idx="3"/>
            <a:endCxn id="8" idx="1"/>
          </p:cNvCxnSpPr>
          <p:nvPr/>
        </p:nvCxnSpPr>
        <p:spPr>
          <a:xfrm>
            <a:off x="3782800" y="1419618"/>
            <a:ext cx="2995075" cy="85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5F9C33D6-04FB-276C-B7E1-F585E41DD31B}"/>
              </a:ext>
            </a:extLst>
          </p:cNvPr>
          <p:cNvSpPr/>
          <p:nvPr/>
        </p:nvSpPr>
        <p:spPr>
          <a:xfrm>
            <a:off x="5580671" y="3877561"/>
            <a:ext cx="1197204" cy="725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ECM</a:t>
            </a:r>
            <a:endParaRPr lang="en-US" dirty="0"/>
          </a:p>
        </p:txBody>
      </p: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14D4CB1A-5BB4-D55B-7606-CF79C026AE99}"/>
              </a:ext>
            </a:extLst>
          </p:cNvPr>
          <p:cNvCxnSpPr>
            <a:endCxn id="5" idx="2"/>
          </p:cNvCxnSpPr>
          <p:nvPr/>
        </p:nvCxnSpPr>
        <p:spPr>
          <a:xfrm rot="10800000">
            <a:off x="2214564" y="3009901"/>
            <a:ext cx="3290691" cy="123059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88F612E4-B7F1-BCED-6715-995D619B835E}"/>
              </a:ext>
            </a:extLst>
          </p:cNvPr>
          <p:cNvCxnSpPr>
            <a:cxnSpLocks/>
            <a:stCxn id="13" idx="3"/>
            <a:endCxn id="9" idx="2"/>
          </p:cNvCxnSpPr>
          <p:nvPr/>
        </p:nvCxnSpPr>
        <p:spPr>
          <a:xfrm flipV="1">
            <a:off x="6777875" y="2914453"/>
            <a:ext cx="890831" cy="1326040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5E5C9B15-73ED-5C74-B399-F5C904E07351}"/>
              </a:ext>
            </a:extLst>
          </p:cNvPr>
          <p:cNvCxnSpPr>
            <a:endCxn id="6" idx="2"/>
          </p:cNvCxnSpPr>
          <p:nvPr/>
        </p:nvCxnSpPr>
        <p:spPr>
          <a:xfrm flipV="1">
            <a:off x="2214562" y="3009900"/>
            <a:ext cx="1736104" cy="69483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54897891-FBBE-57B2-B73D-338E211269B1}"/>
              </a:ext>
            </a:extLst>
          </p:cNvPr>
          <p:cNvCxnSpPr>
            <a:stCxn id="5" idx="0"/>
            <a:endCxn id="7" idx="1"/>
          </p:cNvCxnSpPr>
          <p:nvPr/>
        </p:nvCxnSpPr>
        <p:spPr>
          <a:xfrm rot="5400000" flipH="1" flipV="1">
            <a:off x="1941603" y="1692578"/>
            <a:ext cx="847332" cy="301412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0F62C56E-88C4-1100-77DC-DA20F461E2A1}"/>
              </a:ext>
            </a:extLst>
          </p:cNvPr>
          <p:cNvCxnSpPr>
            <a:stCxn id="6" idx="0"/>
            <a:endCxn id="7" idx="2"/>
          </p:cNvCxnSpPr>
          <p:nvPr/>
        </p:nvCxnSpPr>
        <p:spPr>
          <a:xfrm rot="16200000" flipV="1">
            <a:off x="3312099" y="1628383"/>
            <a:ext cx="475857" cy="80127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9A689C9-887E-7724-FD16-EFA259F78A97}"/>
              </a:ext>
            </a:extLst>
          </p:cNvPr>
          <p:cNvCxnSpPr>
            <a:endCxn id="13" idx="1"/>
          </p:cNvCxnSpPr>
          <p:nvPr/>
        </p:nvCxnSpPr>
        <p:spPr>
          <a:xfrm>
            <a:off x="5481690" y="4228707"/>
            <a:ext cx="98981" cy="117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2268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1495</TotalTime>
  <Words>10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Laag Stalfors Karin</dc:creator>
  <cp:lastModifiedBy>Laag Stalfors Karin</cp:lastModifiedBy>
  <cp:revision>1</cp:revision>
  <dcterms:created xsi:type="dcterms:W3CDTF">2023-10-12T11:15:20Z</dcterms:created>
  <dcterms:modified xsi:type="dcterms:W3CDTF">2023-10-13T12:11:07Z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9540963-e559-4020-8a90-fe8a502c2801_Enabled">
    <vt:lpwstr>true</vt:lpwstr>
  </property>
  <property fmtid="{D5CDD505-2E9C-101B-9397-08002B2CF9AE}" pid="3" name="MSIP_Label_19540963-e559-4020-8a90-fe8a502c2801_SetDate">
    <vt:lpwstr>2023-10-12T11:15:20Z</vt:lpwstr>
  </property>
  <property fmtid="{D5CDD505-2E9C-101B-9397-08002B2CF9AE}" pid="4" name="MSIP_Label_19540963-e559-4020-8a90-fe8a502c2801_Method">
    <vt:lpwstr>Standard</vt:lpwstr>
  </property>
  <property fmtid="{D5CDD505-2E9C-101B-9397-08002B2CF9AE}" pid="5" name="MSIP_Label_19540963-e559-4020-8a90-fe8a502c2801_Name">
    <vt:lpwstr>19540963-e559-4020-8a90-fe8a502c2801</vt:lpwstr>
  </property>
  <property fmtid="{D5CDD505-2E9C-101B-9397-08002B2CF9AE}" pid="6" name="MSIP_Label_19540963-e559-4020-8a90-fe8a502c2801_SiteId">
    <vt:lpwstr>f25493ae-1c98-41d7-8a33-0be75f5fe603</vt:lpwstr>
  </property>
  <property fmtid="{D5CDD505-2E9C-101B-9397-08002B2CF9AE}" pid="7" name="MSIP_Label_19540963-e559-4020-8a90-fe8a502c2801_ActionId">
    <vt:lpwstr>ac6c2b78-d3f3-4a72-b832-54ddcf6eebda</vt:lpwstr>
  </property>
  <property fmtid="{D5CDD505-2E9C-101B-9397-08002B2CF9AE}" pid="8" name="MSIP_Label_19540963-e559-4020-8a90-fe8a502c2801_ContentBits">
    <vt:lpwstr>0</vt:lpwstr>
  </property>
</Properties>
</file>